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87" r:id="rId4"/>
    <p:sldId id="288" r:id="rId5"/>
    <p:sldId id="273" r:id="rId6"/>
    <p:sldId id="258" r:id="rId7"/>
    <p:sldId id="259" r:id="rId8"/>
    <p:sldId id="260" r:id="rId9"/>
    <p:sldId id="263" r:id="rId10"/>
    <p:sldId id="269" r:id="rId11"/>
    <p:sldId id="290" r:id="rId12"/>
    <p:sldId id="284" r:id="rId13"/>
    <p:sldId id="275" r:id="rId14"/>
    <p:sldId id="277" r:id="rId15"/>
    <p:sldId id="278" r:id="rId16"/>
    <p:sldId id="280" r:id="rId17"/>
    <p:sldId id="289" r:id="rId18"/>
    <p:sldId id="281" r:id="rId19"/>
    <p:sldId id="276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9EA0-583A-428E-8EEE-982792B44A8C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B0EF-7C17-453F-AA69-E9D47271A7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pics.sourceforge.net/maven2/epics/jca/" TargetMode="External"/><Relationship Id="rId3" Type="http://schemas.openxmlformats.org/officeDocument/2006/relationships/hyperlink" Target="http://epics.sourceforge.net/maven2/epics/caj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sdk/index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components/processes-and-threads.html" TargetMode="External"/><Relationship Id="rId3" Type="http://schemas.openxmlformats.org/officeDocument/2006/relationships/hyperlink" Target="http://developer.android.com/reference/android/app/Activity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ichael.Dorin@metrostate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ichael.Dorin@metrostat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s.anl.gov/bcda/jca/jc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EPICS and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Michael Dorin</a:t>
            </a:r>
          </a:p>
          <a:p>
            <a:r>
              <a:rPr lang="en-US" dirty="0" err="1" smtClean="0"/>
              <a:t>Michael.dorin@metrostate.edu</a:t>
            </a:r>
            <a:endParaRPr lang="en-US" dirty="0" smtClean="0"/>
          </a:p>
          <a:p>
            <a:r>
              <a:rPr lang="en-US" dirty="0" smtClean="0"/>
              <a:t>Metropolitan State University</a:t>
            </a:r>
          </a:p>
          <a:p>
            <a:r>
              <a:rPr lang="en-US" dirty="0" smtClean="0"/>
              <a:t>St. Paul,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7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JCA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‘ant’</a:t>
            </a:r>
          </a:p>
          <a:p>
            <a:r>
              <a:rPr lang="en-US" dirty="0" smtClean="0"/>
              <a:t>Seems easy enough now…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9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too challenging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dirty="0" err="1" smtClean="0"/>
              <a:t>Matej</a:t>
            </a:r>
            <a:r>
              <a:rPr lang="en-US" dirty="0" smtClean="0"/>
              <a:t> </a:t>
            </a:r>
            <a:r>
              <a:rPr lang="en-US" dirty="0" err="1" smtClean="0"/>
              <a:t>Sekoranja</a:t>
            </a:r>
            <a:r>
              <a:rPr lang="en-US" dirty="0"/>
              <a:t> </a:t>
            </a:r>
            <a:r>
              <a:rPr lang="en-US" dirty="0" smtClean="0"/>
              <a:t>for information on CAJ and examples</a:t>
            </a:r>
          </a:p>
          <a:p>
            <a:r>
              <a:rPr lang="en-US" dirty="0" smtClean="0"/>
              <a:t>I should have asked earlier!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SURPRISE!!!    NO NEED for JCA’s .DLL</a:t>
            </a:r>
          </a:p>
          <a:p>
            <a:r>
              <a:rPr lang="en-US" dirty="0" smtClean="0"/>
              <a:t>You still need </a:t>
            </a:r>
            <a:r>
              <a:rPr lang="en-US" dirty="0" err="1" smtClean="0"/>
              <a:t>jca.jar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http://epics.sourceforge.net/maven2/epics/jca/</a:t>
            </a:r>
            <a:endParaRPr lang="en-US" dirty="0"/>
          </a:p>
          <a:p>
            <a:r>
              <a:rPr lang="en-US" dirty="0"/>
              <a:t>You need a </a:t>
            </a:r>
            <a:r>
              <a:rPr lang="en-US" dirty="0" err="1"/>
              <a:t>caj</a:t>
            </a:r>
            <a:r>
              <a:rPr lang="en-US" dirty="0"/>
              <a:t> jar</a:t>
            </a:r>
          </a:p>
          <a:p>
            <a:pPr lvl="1"/>
            <a:r>
              <a:rPr lang="en-US" dirty="0">
                <a:hlinkClick r:id="rId3"/>
              </a:rPr>
              <a:t>http://epics.sourceforge.net/maven2/epics/caj/</a:t>
            </a:r>
            <a:endParaRPr lang="en-US" dirty="0"/>
          </a:p>
          <a:p>
            <a:r>
              <a:rPr lang="en-US" dirty="0" smtClean="0"/>
              <a:t>Download, simply add to your eclipse project</a:t>
            </a:r>
          </a:p>
          <a:p>
            <a:pPr lvl="1"/>
            <a:r>
              <a:rPr lang="en-US" dirty="0" smtClean="0"/>
              <a:t>Mercurial ‘plugin’ for eclipse might help too!</a:t>
            </a:r>
          </a:p>
          <a:p>
            <a:r>
              <a:rPr lang="en-US" dirty="0" smtClean="0"/>
              <a:t>For desktop apps, you are in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8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Android?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en-US" dirty="0" smtClean="0"/>
              <a:t>ery easy</a:t>
            </a:r>
          </a:p>
          <a:p>
            <a:r>
              <a:rPr lang="en-US" dirty="0"/>
              <a:t>Download android </a:t>
            </a:r>
            <a:r>
              <a:rPr lang="en-US" dirty="0" err="1"/>
              <a:t>sdk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http://developer.android.com/sdk/</a:t>
            </a:r>
            <a:r>
              <a:rPr lang="en-US" dirty="0" smtClean="0">
                <a:hlinkClick r:id="rId2"/>
              </a:rPr>
              <a:t>index.html</a:t>
            </a:r>
            <a:endParaRPr lang="en-US" dirty="0"/>
          </a:p>
          <a:p>
            <a:r>
              <a:rPr lang="en-US" dirty="0" smtClean="0"/>
              <a:t>Download JCA source and CAJ 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26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Android Library Project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7802" b="17802"/>
          <a:stretch>
            <a:fillRect/>
          </a:stretch>
        </p:blipFill>
        <p:spPr/>
      </p:pic>
      <p:sp>
        <p:nvSpPr>
          <p:cNvPr id="7" name="Left Arrow 6"/>
          <p:cNvSpPr/>
          <p:nvPr/>
        </p:nvSpPr>
        <p:spPr>
          <a:xfrm flipV="1">
            <a:off x="3048000" y="1752600"/>
            <a:ext cx="1371600" cy="3810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 flipV="1">
            <a:off x="3048000" y="2362200"/>
            <a:ext cx="1371600" cy="38100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48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the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downloaded </a:t>
            </a:r>
          </a:p>
          <a:p>
            <a:pPr lvl="1"/>
            <a:r>
              <a:rPr lang="fr-FR" dirty="0" smtClean="0"/>
              <a:t>caj</a:t>
            </a:r>
            <a:r>
              <a:rPr lang="fr-FR" dirty="0"/>
              <a:t>-1.1.11-20121223.123632-9-</a:t>
            </a:r>
            <a:r>
              <a:rPr lang="fr-FR" dirty="0" smtClean="0"/>
              <a:t>sources.jar</a:t>
            </a:r>
          </a:p>
          <a:p>
            <a:pPr lvl="1"/>
            <a:r>
              <a:rPr lang="fr-FR" dirty="0"/>
              <a:t>jca-2.3.6-sources-</a:t>
            </a:r>
            <a:r>
              <a:rPr lang="fr-FR" dirty="0" smtClean="0"/>
              <a:t>a.jar</a:t>
            </a:r>
          </a:p>
          <a:p>
            <a:r>
              <a:rPr lang="fr-FR" dirty="0" err="1" smtClean="0"/>
              <a:t>Extract</a:t>
            </a:r>
            <a:r>
              <a:rPr lang="fr-FR" dirty="0" smtClean="0"/>
              <a:t> jar files</a:t>
            </a:r>
            <a:endParaRPr lang="en-US" dirty="0"/>
          </a:p>
          <a:p>
            <a:pPr lvl="1"/>
            <a:r>
              <a:rPr lang="en-US" dirty="0" smtClean="0"/>
              <a:t>jar </a:t>
            </a:r>
            <a:r>
              <a:rPr lang="en-US" dirty="0"/>
              <a:t>-</a:t>
            </a:r>
            <a:r>
              <a:rPr lang="en-US" dirty="0" err="1"/>
              <a:t>xvf</a:t>
            </a:r>
            <a:r>
              <a:rPr lang="en-US" dirty="0"/>
              <a:t> jca-2.3.6-sources-a.jar </a:t>
            </a:r>
          </a:p>
          <a:p>
            <a:pPr lvl="1"/>
            <a:r>
              <a:rPr lang="en-US" dirty="0" smtClean="0"/>
              <a:t>Jar –</a:t>
            </a:r>
            <a:r>
              <a:rPr lang="en-US" dirty="0" err="1" smtClean="0"/>
              <a:t>xvf</a:t>
            </a:r>
            <a:r>
              <a:rPr lang="en-US" dirty="0" smtClean="0"/>
              <a:t> </a:t>
            </a:r>
            <a:r>
              <a:rPr lang="fr-FR" dirty="0"/>
              <a:t>caj-1.1.11-20121223.123632-9-</a:t>
            </a:r>
            <a:r>
              <a:rPr lang="fr-FR" dirty="0" smtClean="0"/>
              <a:t>sources.jar</a:t>
            </a:r>
          </a:p>
          <a:p>
            <a:r>
              <a:rPr lang="fr-FR" dirty="0" err="1" smtClean="0"/>
              <a:t>Re</a:t>
            </a:r>
            <a:r>
              <a:rPr lang="fr-FR" dirty="0" smtClean="0"/>
              <a:t>-zip </a:t>
            </a:r>
          </a:p>
          <a:p>
            <a:pPr lvl="1"/>
            <a:r>
              <a:rPr lang="fr-FR" dirty="0"/>
              <a:t>zip -r </a:t>
            </a:r>
            <a:r>
              <a:rPr lang="fr-FR" dirty="0" err="1"/>
              <a:t>caj.zip</a:t>
            </a:r>
            <a:r>
              <a:rPr lang="fr-FR" dirty="0"/>
              <a:t> *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024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into eclipse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3509" b="235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798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UI thread wants everything run to completion </a:t>
            </a:r>
          </a:p>
          <a:p>
            <a:pPr marL="0" indent="0">
              <a:buNone/>
            </a:pPr>
            <a:r>
              <a:rPr lang="en-US" dirty="0"/>
              <a:t>“When the thread is blocked, no events can be dispatched, including drawing events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91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Permissions</a:t>
            </a:r>
            <a:endParaRPr lang="en-US" sz="3400" dirty="0"/>
          </a:p>
          <a:p>
            <a:pPr lvl="1"/>
            <a:r>
              <a:rPr lang="en-US" sz="3400" dirty="0"/>
              <a:t>&lt;uses-permission </a:t>
            </a:r>
            <a:r>
              <a:rPr lang="en-US" sz="3400" dirty="0" err="1"/>
              <a:t>android:name</a:t>
            </a:r>
            <a:r>
              <a:rPr lang="en-US" sz="3400" dirty="0"/>
              <a:t>=</a:t>
            </a:r>
            <a:r>
              <a:rPr lang="en-US" sz="3400" i="1" dirty="0"/>
              <a:t>"</a:t>
            </a:r>
            <a:r>
              <a:rPr lang="en-US" sz="3400" i="1" dirty="0" err="1"/>
              <a:t>android.permission.INTERNET</a:t>
            </a:r>
            <a:r>
              <a:rPr lang="en-US" sz="3400" i="1" dirty="0"/>
              <a:t>" /</a:t>
            </a:r>
            <a:r>
              <a:rPr lang="en-US" sz="3400" i="1" dirty="0" smtClean="0"/>
              <a:t>&gt;</a:t>
            </a:r>
            <a:r>
              <a:rPr lang="en-US" sz="3400" dirty="0"/>
              <a:t> </a:t>
            </a:r>
            <a:endParaRPr lang="en-US" sz="3400" dirty="0" smtClean="0"/>
          </a:p>
          <a:p>
            <a:r>
              <a:rPr lang="en-US" sz="3400" dirty="0" smtClean="0"/>
              <a:t>Threads</a:t>
            </a:r>
            <a:endParaRPr lang="en-US" sz="3400" dirty="0" smtClean="0">
              <a:hlinkClick r:id="rId2"/>
            </a:endParaRPr>
          </a:p>
          <a:p>
            <a:pPr lvl="1"/>
            <a:r>
              <a:rPr lang="en-US" sz="3400" dirty="0" smtClean="0">
                <a:hlinkClick r:id="rId2"/>
              </a:rPr>
              <a:t>http</a:t>
            </a:r>
            <a:r>
              <a:rPr lang="en-US" sz="3400" dirty="0">
                <a:hlinkClick r:id="rId2"/>
              </a:rPr>
              <a:t>://developer.android.com/guide/components/processes-and-</a:t>
            </a:r>
            <a:r>
              <a:rPr lang="en-US" sz="3400" dirty="0" smtClean="0">
                <a:hlinkClick r:id="rId2"/>
              </a:rPr>
              <a:t>threads.html</a:t>
            </a:r>
            <a:endParaRPr lang="en-US" sz="3400" dirty="0" smtClean="0"/>
          </a:p>
          <a:p>
            <a:r>
              <a:rPr lang="en-US" sz="3400" dirty="0" smtClean="0"/>
              <a:t>Android activity lifecycle </a:t>
            </a:r>
            <a:r>
              <a:rPr lang="en-US" sz="3400" dirty="0" smtClean="0">
                <a:hlinkClick r:id="rId3"/>
              </a:rPr>
              <a:t>http</a:t>
            </a:r>
            <a:r>
              <a:rPr lang="en-US" sz="3400" dirty="0">
                <a:hlinkClick r:id="rId3"/>
              </a:rPr>
              <a:t>://developer.android.com/reference/android/app/</a:t>
            </a:r>
            <a:r>
              <a:rPr lang="en-US" sz="3400" dirty="0" smtClean="0">
                <a:hlinkClick r:id="rId3"/>
              </a:rPr>
              <a:t>Activity.html</a:t>
            </a:r>
            <a:endParaRPr lang="en-US" sz="3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56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77724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Ready, but  more work to do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981200"/>
            <a:ext cx="7315200" cy="3311525"/>
          </a:xfrm>
        </p:spPr>
        <p:txBody>
          <a:bodyPr>
            <a:normAutofit/>
          </a:bodyPr>
          <a:lstStyle/>
          <a:p>
            <a:r>
              <a:rPr lang="en-US" dirty="0" smtClean="0"/>
              <a:t>After GUI work, inspire student created simulations</a:t>
            </a:r>
          </a:p>
          <a:p>
            <a:r>
              <a:rPr lang="en-US" dirty="0" smtClean="0"/>
              <a:t>More work needed on mobile devices </a:t>
            </a:r>
          </a:p>
          <a:p>
            <a:pPr lvl="1"/>
            <a:r>
              <a:rPr lang="en-US" sz="2400" dirty="0" smtClean="0"/>
              <a:t>Android NDK gives a gnu ‘c’ compiler easily </a:t>
            </a:r>
          </a:p>
          <a:p>
            <a:pPr lvl="1"/>
            <a:r>
              <a:rPr lang="en-US" sz="2400" dirty="0" smtClean="0"/>
              <a:t>IOS is happy(</a:t>
            </a:r>
            <a:r>
              <a:rPr lang="en-US" sz="2400" dirty="0" err="1" smtClean="0"/>
              <a:t>ish</a:t>
            </a:r>
            <a:r>
              <a:rPr lang="en-US" sz="2400" dirty="0" smtClean="0"/>
              <a:t>) with ‘c’ programs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9200" y="5072743"/>
            <a:ext cx="6553200" cy="175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 smtClean="0">
                <a:hlinkClick r:id="rId2"/>
              </a:rPr>
              <a:t>Michael.Dorin@metrostate.edu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http://</a:t>
            </a:r>
            <a:r>
              <a:rPr lang="en-US" sz="3500" dirty="0" err="1" smtClean="0"/>
              <a:t>www.datometer.com</a:t>
            </a:r>
            <a:r>
              <a:rPr lang="en-US" sz="3500" dirty="0" smtClean="0"/>
              <a:t>/</a:t>
            </a:r>
            <a:r>
              <a:rPr lang="en-US" sz="3500" dirty="0" err="1" smtClean="0"/>
              <a:t>dorin</a:t>
            </a:r>
            <a:endParaRPr lang="en-US" sz="3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1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Metropolitan </a:t>
            </a:r>
            <a:br>
              <a:rPr lang="en-US" dirty="0" smtClean="0"/>
            </a:br>
            <a:r>
              <a:rPr lang="en-US" dirty="0" smtClean="0"/>
              <a:t>State University</a:t>
            </a:r>
            <a:endParaRPr lang="en-US" dirty="0"/>
          </a:p>
        </p:txBody>
      </p:sp>
      <p:pic>
        <p:nvPicPr>
          <p:cNvPr id="5" name="Picture 4" descr="footer_st_pau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7200"/>
            <a:ext cx="4393407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0"/>
            <a:ext cx="4330700" cy="430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819400"/>
            <a:ext cx="37465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34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>
                <a:hlinkClick r:id="rId2"/>
              </a:rPr>
              <a:t>Michael.Dorin@metrostate.edu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www.datometer.com</a:t>
            </a:r>
            <a:r>
              <a:rPr lang="en-US" dirty="0"/>
              <a:t>/</a:t>
            </a:r>
            <a:r>
              <a:rPr lang="en-US" dirty="0" err="1"/>
              <a:t>dorin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1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both undergraduate and graduate computer science students </a:t>
            </a:r>
          </a:p>
          <a:p>
            <a:r>
              <a:rPr lang="en-US" dirty="0" smtClean="0"/>
              <a:t>Computer Science in the 80’s (and before) was tied to math and engineering</a:t>
            </a:r>
          </a:p>
          <a:p>
            <a:r>
              <a:rPr lang="en-US" dirty="0" smtClean="0"/>
              <a:t>Now it is tied to the web and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5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Metro State’s teaching language is Java </a:t>
            </a:r>
          </a:p>
          <a:p>
            <a:r>
              <a:rPr lang="en-US" dirty="0"/>
              <a:t>Virtual </a:t>
            </a:r>
            <a:r>
              <a:rPr lang="en-US" dirty="0" err="1"/>
              <a:t>Linac</a:t>
            </a:r>
            <a:r>
              <a:rPr lang="en-US" dirty="0"/>
              <a:t> bootable image on Ubuntu </a:t>
            </a:r>
            <a:r>
              <a:rPr lang="en-US" dirty="0" smtClean="0"/>
              <a:t>12.04</a:t>
            </a:r>
          </a:p>
          <a:p>
            <a:r>
              <a:rPr lang="en-US" dirty="0" smtClean="0"/>
              <a:t>Starting this teaching experiment in 2 weeks</a:t>
            </a:r>
          </a:p>
          <a:p>
            <a:pPr lvl="1"/>
            <a:r>
              <a:rPr lang="en-US" dirty="0" smtClean="0"/>
              <a:t>Sophomore level design class </a:t>
            </a:r>
          </a:p>
          <a:p>
            <a:pPr lvl="1"/>
            <a:r>
              <a:rPr lang="en-US" dirty="0" smtClean="0"/>
              <a:t>My class goal: A ‘Cool’ GUI for the </a:t>
            </a:r>
            <a:r>
              <a:rPr lang="en-US" dirty="0" err="1" smtClean="0"/>
              <a:t>Virual</a:t>
            </a:r>
            <a:r>
              <a:rPr lang="en-US" dirty="0" smtClean="0"/>
              <a:t> </a:t>
            </a:r>
            <a:r>
              <a:rPr lang="en-US" dirty="0" err="1" smtClean="0"/>
              <a:t>Linac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0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seemed natural to start </a:t>
            </a:r>
            <a:r>
              <a:rPr lang="en-US" dirty="0" err="1" smtClean="0"/>
              <a:t>here:</a:t>
            </a:r>
            <a:r>
              <a:rPr lang="en-US" sz="3200" dirty="0" err="1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://www.aps.anl.gov/bcda/jca/jca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 smtClean="0"/>
          </a:p>
          <a:p>
            <a:r>
              <a:rPr lang="en-US" dirty="0" smtClean="0"/>
              <a:t>It has a JNI component </a:t>
            </a:r>
            <a:r>
              <a:rPr lang="en-US" dirty="0"/>
              <a:t> </a:t>
            </a:r>
            <a:r>
              <a:rPr lang="en-US" dirty="0" smtClean="0"/>
              <a:t>and the available </a:t>
            </a:r>
            <a:r>
              <a:rPr lang="en-US" dirty="0" err="1" smtClean="0"/>
              <a:t>dll</a:t>
            </a:r>
            <a:r>
              <a:rPr lang="en-US" dirty="0" smtClean="0"/>
              <a:t> was 32 bits</a:t>
            </a:r>
          </a:p>
          <a:p>
            <a:r>
              <a:rPr lang="en-US" dirty="0" smtClean="0"/>
              <a:t>64-bit java required a 64 bit </a:t>
            </a:r>
            <a:r>
              <a:rPr lang="en-US" dirty="0" err="1" smtClean="0"/>
              <a:t>dll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90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VS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Visual Studio 2012 Express</a:t>
            </a:r>
          </a:p>
          <a:p>
            <a:pPr lvl="1"/>
            <a:r>
              <a:rPr lang="en-US" dirty="0" smtClean="0"/>
              <a:t>No cost and easily attainable</a:t>
            </a:r>
          </a:p>
          <a:p>
            <a:r>
              <a:rPr lang="en-US" dirty="0" smtClean="0"/>
              <a:t>Tools for generating x64 binaries don’t always install</a:t>
            </a:r>
          </a:p>
          <a:p>
            <a:pPr lvl="1"/>
            <a:r>
              <a:rPr lang="en-US" dirty="0" smtClean="0"/>
              <a:t>‘Repair’ the visual studio installation</a:t>
            </a:r>
          </a:p>
          <a:p>
            <a:pPr lvl="1"/>
            <a:r>
              <a:rPr lang="en-US" dirty="0" smtClean="0"/>
              <a:t>I don’t know why, but this seems to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0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don’t get 64 bit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44291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73" y="3921702"/>
            <a:ext cx="4410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2971800" y="4876800"/>
            <a:ext cx="11430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81054" y="5592679"/>
            <a:ext cx="3796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Control Panel, Programs, “Repair”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64-bit tools will be installed during repair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build EPICS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Create a </a:t>
            </a:r>
            <a:r>
              <a:rPr lang="en-US" dirty="0"/>
              <a:t>Win64.</a:t>
            </a:r>
            <a:r>
              <a:rPr lang="en-US" dirty="0" smtClean="0"/>
              <a:t>bat</a:t>
            </a:r>
          </a:p>
          <a:p>
            <a:pPr lvl="1"/>
            <a:r>
              <a:rPr lang="en-US" dirty="0" smtClean="0"/>
              <a:t>Not very different from win32.bat		</a:t>
            </a:r>
          </a:p>
          <a:p>
            <a:pPr lvl="1"/>
            <a:r>
              <a:rPr lang="en-US" dirty="0" smtClean="0"/>
              <a:t>substitute </a:t>
            </a:r>
            <a:r>
              <a:rPr lang="en-US" dirty="0" err="1" smtClean="0"/>
              <a:t>vcvarsall.bat</a:t>
            </a:r>
            <a:r>
              <a:rPr lang="en-US" dirty="0"/>
              <a:t> </a:t>
            </a:r>
            <a:r>
              <a:rPr lang="en-US" dirty="0" smtClean="0"/>
              <a:t>with x86_amd64\vcvarsx86_amd64.bat</a:t>
            </a:r>
          </a:p>
          <a:p>
            <a:pPr lvl="1"/>
            <a:r>
              <a:rPr lang="en-US" dirty="0" smtClean="0"/>
              <a:t>set EPICS_HOST_ARCH=windows-x64</a:t>
            </a:r>
          </a:p>
          <a:p>
            <a:pPr lvl="1"/>
            <a:r>
              <a:rPr lang="en-US" dirty="0" smtClean="0"/>
              <a:t>Setup Perl if you need to  </a:t>
            </a:r>
          </a:p>
          <a:p>
            <a:pPr lvl="1"/>
            <a:r>
              <a:rPr lang="en-US" dirty="0" smtClean="0"/>
              <a:t>Setup path to gnu make if you need to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Build via the “</a:t>
            </a:r>
            <a:r>
              <a:rPr lang="en-US" dirty="0" smtClean="0"/>
              <a:t>VS2012 </a:t>
            </a:r>
            <a:r>
              <a:rPr lang="en-US" dirty="0"/>
              <a:t>x64 Cross Tools Command </a:t>
            </a:r>
            <a:r>
              <a:rPr lang="en-US" dirty="0" smtClean="0"/>
              <a:t>Prompt”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Go get a coffee</a:t>
            </a:r>
            <a:endParaRPr lang="en-US" dirty="0"/>
          </a:p>
          <a:p>
            <a:endParaRPr lang="en-US" sz="2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8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JCA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Get ‘ant’  and JCA Source  </a:t>
            </a:r>
          </a:p>
          <a:p>
            <a:r>
              <a:rPr lang="en-US" sz="3500" dirty="0" smtClean="0"/>
              <a:t>Within JCA source tree</a:t>
            </a:r>
          </a:p>
          <a:p>
            <a:pPr lvl="1"/>
            <a:r>
              <a:rPr lang="en-US" sz="3500" dirty="0" smtClean="0"/>
              <a:t> config.windows-x64.properties</a:t>
            </a:r>
          </a:p>
          <a:p>
            <a:pPr lvl="1"/>
            <a:r>
              <a:rPr lang="en-US" sz="3500" dirty="0" smtClean="0"/>
              <a:t> </a:t>
            </a:r>
            <a:r>
              <a:rPr lang="en-US" sz="3500" dirty="0" err="1" smtClean="0"/>
              <a:t>config.properties</a:t>
            </a:r>
            <a:endParaRPr lang="en-US" sz="3500" dirty="0" smtClean="0"/>
          </a:p>
          <a:p>
            <a:pPr lvl="1"/>
            <a:r>
              <a:rPr lang="en-US" sz="3500" dirty="0" smtClean="0"/>
              <a:t> build.windows-x64.properties</a:t>
            </a:r>
          </a:p>
          <a:p>
            <a:pPr lvl="1"/>
            <a:r>
              <a:rPr lang="en-US" sz="3100" dirty="0" smtClean="0"/>
              <a:t>Edit </a:t>
            </a:r>
            <a:r>
              <a:rPr lang="en-US" sz="3100" dirty="0" err="1" smtClean="0"/>
              <a:t>build.xml</a:t>
            </a:r>
            <a:endParaRPr lang="en-US" sz="3100" dirty="0"/>
          </a:p>
          <a:p>
            <a:pPr lvl="1"/>
            <a:r>
              <a:rPr lang="en-US" dirty="0" smtClean="0"/>
              <a:t>Edit </a:t>
            </a:r>
            <a:r>
              <a:rPr lang="en-US" dirty="0" err="1" smtClean="0"/>
              <a:t>Jni.cpp</a:t>
            </a:r>
            <a:r>
              <a:rPr lang="en-US" dirty="0" smtClean="0"/>
              <a:t> and add #</a:t>
            </a:r>
            <a:r>
              <a:rPr lang="en-US" dirty="0"/>
              <a:t>include &lt;</a:t>
            </a:r>
            <a:r>
              <a:rPr lang="en-US" dirty="0" err="1"/>
              <a:t>cstdlib</a:t>
            </a:r>
            <a:r>
              <a:rPr lang="en-US" dirty="0"/>
              <a:t>&gt;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715347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1063</TotalTime>
  <Words>577</Words>
  <Application>Microsoft Macintosh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Twilight</vt:lpstr>
      <vt:lpstr>EPICS and Java</vt:lpstr>
      <vt:lpstr>Metropolitan  State University</vt:lpstr>
      <vt:lpstr>Inspiration</vt:lpstr>
      <vt:lpstr>Computer Science</vt:lpstr>
      <vt:lpstr>JCA</vt:lpstr>
      <vt:lpstr>Challenge: VS 2012</vt:lpstr>
      <vt:lpstr>If you don’t get 64 bit</vt:lpstr>
      <vt:lpstr>Now build EPICS Base</vt:lpstr>
      <vt:lpstr>Continuing to JCA</vt:lpstr>
      <vt:lpstr>Build JCA</vt:lpstr>
      <vt:lpstr>Process too challenging</vt:lpstr>
      <vt:lpstr>CAJ</vt:lpstr>
      <vt:lpstr>What about Android?</vt:lpstr>
      <vt:lpstr>Create a Android Library Project</vt:lpstr>
      <vt:lpstr>Import the libraries</vt:lpstr>
      <vt:lpstr>Import into eclipse</vt:lpstr>
      <vt:lpstr>Android Pitfalls</vt:lpstr>
      <vt:lpstr>Android Pitfalls</vt:lpstr>
      <vt:lpstr>Conclusion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EPICS and Java</dc:title>
  <dc:creator>mike</dc:creator>
  <cp:lastModifiedBy>Michael Dorin</cp:lastModifiedBy>
  <cp:revision>35</cp:revision>
  <dcterms:created xsi:type="dcterms:W3CDTF">2013-04-25T00:41:47Z</dcterms:created>
  <dcterms:modified xsi:type="dcterms:W3CDTF">2013-05-02T06:00:28Z</dcterms:modified>
</cp:coreProperties>
</file>